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95"/>
  </p:normalViewPr>
  <p:slideViewPr>
    <p:cSldViewPr snapToGrid="0" snapToObjects="1">
      <p:cViewPr varScale="1">
        <p:scale>
          <a:sx n="96" d="100"/>
          <a:sy n="96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DDDBA1-E8C5-FB4F-AC32-FE0B48975931}" type="datetimeFigureOut">
              <a:rPr lang="en-US" smtClean="0"/>
              <a:t>9/27/19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044747-7804-074A-86A7-EEBF6615A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92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044747-7804-074A-86A7-EEBF6615A91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97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784D4-22AF-4444-AD73-B3FBD28470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1502F5-12B9-244C-9266-20166CF046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66360-01E0-4046-8ECF-3E72FF84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E1C8DD-4E83-4C4D-9C51-24237255D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BD972-C6AB-484D-B33D-C52399AAC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772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C0EF4-8774-9E4C-8836-5A3845788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40D7BF-C0D3-1D4A-A4F2-31F359EE23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AF21E-277A-FB4A-B459-9EE29EA66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48B8B-50BA-CE4C-9306-74CE3E4F3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7FEC9-98F4-0E47-804E-D4CBFEABD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48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D1E52F-A940-BF47-B61C-04DB9E8A9C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9BBBBD-220D-6743-9F73-6386EADC0A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C7D22-80F2-954E-9A6E-34F16F8FB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ED65E-261F-8547-8967-FDE622FD4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6827A-E04F-9B4D-90D5-C23A02D7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9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E2BF1-B0D6-0445-AE4E-5BAC7893F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FD183-E051-D045-827E-F51C7BC1C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68573-CFBD-FB4C-BE46-69EEA57CB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F14D5-DAA1-2E47-8DCC-2E005675F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DD419-8263-424B-99A5-9611E4137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911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973CD-CC43-7C40-94E3-7EF214077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5C7CF-E3D2-9A40-BD7F-2D4DBAA4D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0EB0F-584C-4D47-8B67-BF4FF264B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B7C52-FD73-6E4A-96F4-BF5F9948B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55492-18F8-7C4C-B132-B28C08FF4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256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4C1AA-0DB1-0741-BB35-B0ADE3273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181E7A-99C6-6E49-B9DA-44A9BFD819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4C164D-7C57-8741-9615-A8A772175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E6831-8D24-2C4B-8ABE-194671CBB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007ED-7FCF-3543-818D-B66CA217C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95106-C48C-2A40-8001-8411EC9CB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32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38D47-1EC5-E04D-BC42-31F76951D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53DE09-46EA-4647-8877-BB527A52E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C34088-AE51-9349-BAED-05B7348EC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ED3166-FF9B-6744-8DAF-93987E023D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D80A57-C729-F24C-B902-A9FA810ED2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6E7890-C8C7-2D43-87D3-2FC54BCAB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7D213F-5911-ED48-9C2D-197566552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6E5F7B-9553-124D-AB54-2CCD29163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762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8D853-A6CB-2C4C-8BD3-E45D943C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3ED603-F4E5-1347-939A-D79DD2639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81E284-13FA-AD46-806E-7D4C168EE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235A38-AC13-6744-AD16-B876227BB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59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1E1964-D345-FD43-8908-04E166495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9285CF-6560-F34D-919E-ADEF64A01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29CC3F-6ED1-064D-886C-5AF72DDF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958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92327-A52A-5C4A-A6C1-95C1A8FD9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B3D82-092B-1B48-BA04-7C3D6CC94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C9AF3E-BC6A-7E4F-94C0-0D84D7104B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5FA8AA-D911-BA45-8640-AD0A4A9A1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5B835B-B673-2B45-A307-387E79FFC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55AD3A-BB3F-4E47-B128-9FC8D6A6A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257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245B0-36F7-524D-97CA-F575969E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A6F01D-521C-5145-970F-C421AA1DC2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9C5279-A583-F14D-A629-346E4B4E4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2DAB43-8564-D04F-89AD-E7BC5330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1691D-6992-3A4E-880A-8D4E255B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BC9B4-28D3-FA45-AA7E-6F3ACBA30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06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DB80C1-43CE-864F-A7FB-4FF961C0C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617800-CE1E-BB48-8B3B-58DE64C02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5B76D-8F46-CD42-9F45-5012E40FEC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2C243-AE1F-3547-9FB6-C6BC67432567}" type="datetimeFigureOut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19E4D-ED89-BE49-BDB3-8891BB7404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9AFBD-DC1F-2944-8818-B6BB3E3726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60E0A-18EE-FE48-9DFA-92F396061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2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A07E11-D1FE-B84C-AD8D-7A5A557DF5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44" t="17779" b="17100"/>
          <a:stretch/>
        </p:blipFill>
        <p:spPr>
          <a:xfrm>
            <a:off x="225287" y="108726"/>
            <a:ext cx="9582363" cy="674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837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2806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Serina Robinson</dc:creator>
  <cp:lastModifiedBy>Serina Robinson</cp:lastModifiedBy>
  <cp:revision>3</cp:revision>
  <dcterms:created xsi:type="dcterms:W3CDTF">2019-09-27T14:36:45Z</dcterms:created>
  <dcterms:modified xsi:type="dcterms:W3CDTF">2019-09-29T13:23:03Z</dcterms:modified>
</cp:coreProperties>
</file>

<file path=docProps/thumbnail.jpeg>
</file>